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4"/>
  </p:sldMasterIdLst>
  <p:sldIdLst>
    <p:sldId id="267" r:id="rId5"/>
    <p:sldId id="299" r:id="rId6"/>
    <p:sldId id="257" r:id="rId7"/>
    <p:sldId id="268" r:id="rId8"/>
    <p:sldId id="300" r:id="rId9"/>
    <p:sldId id="291" r:id="rId10"/>
    <p:sldId id="293" r:id="rId11"/>
    <p:sldId id="290" r:id="rId12"/>
    <p:sldId id="292" r:id="rId13"/>
    <p:sldId id="296" r:id="rId14"/>
    <p:sldId id="294" r:id="rId15"/>
  </p:sldIdLst>
  <p:sldSz cx="9144000" cy="6858000" type="screen4x3"/>
  <p:notesSz cx="7086600" cy="9372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36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5CB26-F872-4C8A-B57D-02BC5246BD8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203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4F375-8534-4AC6-B3FB-34C867056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73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0DBF-FB22-4AAD-86B1-0903DF4ADB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02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A6A1-75FF-418C-BCCD-5B46102930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37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45A4-DD1B-4F82-8A83-22FEFEC3CC2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94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0F9B1-DD6F-4835-85E0-1105FCBCF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6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07259-D26C-459B-BE49-9F3C2744A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6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3C0D-AE93-4B1D-B6D7-F2AE6F64A3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21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896E-C041-47BD-8FD7-FF5FABDA35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1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2E573C-5CB9-42D1-A8F8-87CF36B7BF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8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477A1-E24F-4678-9F86-82873D16C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2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E05ECC7-A7F7-4854-948D-9BB55A76194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37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en.wikipedia.org/wiki/Image:Satellitenfoto-Hawaii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Earth’s Features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Peninsula </a:t>
            </a:r>
            <a:br>
              <a:rPr lang="en-US" sz="4000"/>
            </a:br>
            <a:r>
              <a:rPr lang="en-US" sz="2400"/>
              <a:t>Piece of land surrounded by water on 3 sides (Florida)</a:t>
            </a:r>
            <a:br>
              <a:rPr lang="en-US" sz="4000"/>
            </a:br>
            <a:endParaRPr lang="en-US" sz="4000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4279" name="Picture 7" descr="f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37360"/>
            <a:ext cx="9144000" cy="46634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Archipelago</a:t>
            </a:r>
            <a:br>
              <a:rPr lang="en-US" sz="3200"/>
            </a:br>
            <a:r>
              <a:rPr lang="en-US" sz="3200"/>
              <a:t> A group or chain of islands (Hawaii)</a:t>
            </a:r>
            <a:r>
              <a:rPr lang="en-US" sz="4000"/>
              <a:t>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6085" name="Picture 5" descr="NASA satellite photograph of the Hawaiian islands of O‘ahu, Moloka‘i, Lāna‘i, Kaho‘olawe, and Maui (left to right)">
            <a:hlinkClick r:id="rId2" tooltip="NASA satellite photograph of the Hawaiian islands of O‘ahu, Moloka‘i, Lāna‘i, Kaho‘olawe, and Maui (left to right)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37361"/>
            <a:ext cx="9144000" cy="46634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500" dirty="0"/>
              <a:t>An area with one or more characteristics that set it apart from other areas  is called a region. </a:t>
            </a:r>
          </a:p>
        </p:txBody>
      </p:sp>
      <p:pic>
        <p:nvPicPr>
          <p:cNvPr id="4" name="Picture 3" descr="File:Boy Scouts of America regional division map.svg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819400"/>
            <a:ext cx="5943600" cy="352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13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286605"/>
            <a:ext cx="7543800" cy="780196"/>
          </a:xfrm>
        </p:spPr>
        <p:txBody>
          <a:bodyPr/>
          <a:lstStyle/>
          <a:p>
            <a:r>
              <a:rPr lang="en-US" dirty="0"/>
              <a:t>Landforms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458199" cy="5181600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Natural features of the Earth’s surface</a:t>
            </a:r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pPr algn="just"/>
            <a:r>
              <a:rPr lang="en-US" sz="4000" dirty="0"/>
              <a:t>Found on a map that shows physical features</a:t>
            </a:r>
          </a:p>
        </p:txBody>
      </p:sp>
      <p:pic>
        <p:nvPicPr>
          <p:cNvPr id="2" name="Picture 1" descr="Geography For One World - &lt;strong&gt;Landforms&lt;/strong&g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1874520"/>
            <a:ext cx="7543800" cy="302342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Continents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2800" dirty="0"/>
              <a:t>There are 7 large landmasses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        1. Asia – largest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        2. Australia – smallest</a:t>
            </a:r>
          </a:p>
          <a:p>
            <a:r>
              <a:rPr lang="en-US" sz="2800" dirty="0"/>
              <a:t>Some people consider Europe and Asia to be one continent (Eurasia)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       1. divided by the Ural Mountains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59886" y="4800600"/>
            <a:ext cx="1828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Southern Ocean</a:t>
            </a:r>
          </a:p>
        </p:txBody>
      </p:sp>
      <p:pic>
        <p:nvPicPr>
          <p:cNvPr id="11" name="Content Placeholder 10" descr="&lt;strong&gt;Continents and Oceans&lt;/strong&gt; of the World | Whitchurch Primary School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00800"/>
          </a:xfrm>
        </p:spPr>
      </p:pic>
    </p:spTree>
    <p:extLst>
      <p:ext uri="{BB962C8B-B14F-4D97-AF65-F5344CB8AC3E}">
        <p14:creationId xmlns:p14="http://schemas.microsoft.com/office/powerpoint/2010/main" val="4059659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Mountains</a:t>
            </a:r>
            <a:br>
              <a:rPr lang="en-US" sz="4000"/>
            </a:br>
            <a:r>
              <a:rPr lang="en-US" sz="2400"/>
              <a:t>highest landform, steep slopes with a peak or summit</a:t>
            </a:r>
            <a:br>
              <a:rPr lang="en-US" sz="2400"/>
            </a:br>
            <a:endParaRPr lang="en-US" sz="2400"/>
          </a:p>
        </p:txBody>
      </p:sp>
      <p:sp>
        <p:nvSpPr>
          <p:cNvPr id="43016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3013" name="Picture 5" descr="mountai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6" y="1474894"/>
            <a:ext cx="9137073" cy="48497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Hills</a:t>
            </a:r>
            <a:br>
              <a:rPr lang="en-US" sz="4000"/>
            </a:br>
            <a:r>
              <a:rPr lang="en-US" sz="3200"/>
              <a:t>lower than mountains, more rounded</a:t>
            </a:r>
            <a:br>
              <a:rPr lang="en-US" sz="3200"/>
            </a:br>
            <a:endParaRPr lang="en-US" sz="3200"/>
          </a:p>
        </p:txBody>
      </p:sp>
      <p:pic>
        <p:nvPicPr>
          <p:cNvPr id="45061" name="Picture 5" descr="hil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4820"/>
            <a:ext cx="9144000" cy="50459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Plateaus</a:t>
            </a:r>
            <a:br>
              <a:rPr lang="en-US" sz="4000"/>
            </a:br>
            <a:r>
              <a:rPr lang="en-US" sz="2400"/>
              <a:t>higher than surrounding land, usually has one steep side (table top)</a:t>
            </a:r>
            <a:br>
              <a:rPr lang="en-US" sz="2400"/>
            </a:br>
            <a:endParaRPr lang="en-US" sz="2400"/>
          </a:p>
        </p:txBody>
      </p:sp>
      <p:sp>
        <p:nvSpPr>
          <p:cNvPr id="41996" name="Rectangle 1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993" name="Picture 9" descr="app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39670"/>
            <a:ext cx="9144000" cy="46611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Plains</a:t>
            </a:r>
            <a:br>
              <a:rPr lang="en-US" sz="4000" dirty="0"/>
            </a:br>
            <a:r>
              <a:rPr lang="en-US" sz="2200" b="1" dirty="0"/>
              <a:t>Flat or gently rolling lands</a:t>
            </a:r>
            <a:br>
              <a:rPr lang="en-US" sz="2200" b="1" dirty="0"/>
            </a:br>
            <a:r>
              <a:rPr lang="en-US" sz="2200" dirty="0"/>
              <a:t>            1. </a:t>
            </a:r>
            <a:r>
              <a:rPr lang="en-US" sz="2200" u="sng" dirty="0"/>
              <a:t>Coastal plains</a:t>
            </a:r>
            <a:r>
              <a:rPr lang="en-US" sz="2200" dirty="0"/>
              <a:t> have lower elevations</a:t>
            </a:r>
            <a:br>
              <a:rPr lang="en-US" sz="2200" dirty="0"/>
            </a:br>
            <a:r>
              <a:rPr lang="en-US" sz="2200" dirty="0"/>
              <a:t>            2. </a:t>
            </a:r>
            <a:r>
              <a:rPr lang="en-US" sz="2200" u="sng" dirty="0"/>
              <a:t>Interior plains</a:t>
            </a:r>
            <a:r>
              <a:rPr lang="en-US" sz="2200" dirty="0"/>
              <a:t> have higher elevations</a:t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4037" name="Picture 5" descr="plai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38088"/>
            <a:ext cx="9144000" cy="46865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36D0064323BB4289F3DEAE72FF7BF3" ma:contentTypeVersion="0" ma:contentTypeDescription="Create a new document." ma:contentTypeScope="" ma:versionID="99c4d7909de9e3696989efc990f1a5a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9080B1C6-B507-48D8-B63A-E555EDA03D02}">
  <ds:schemaRefs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D06FEFB-FCAA-4FFD-B3AF-AED790B434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B3100C-4869-4492-8890-EDA82D78BB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413</TotalTime>
  <Words>85</Words>
  <Application>Microsoft Office PowerPoint</Application>
  <PresentationFormat>On-screen Show (4:3)</PresentationFormat>
  <Paragraphs>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Verdana</vt:lpstr>
      <vt:lpstr>Wingdings</vt:lpstr>
      <vt:lpstr>Retrospect</vt:lpstr>
      <vt:lpstr>Earth’s Features</vt:lpstr>
      <vt:lpstr>Region </vt:lpstr>
      <vt:lpstr>Landforms </vt:lpstr>
      <vt:lpstr>Continents </vt:lpstr>
      <vt:lpstr>PowerPoint Presentation</vt:lpstr>
      <vt:lpstr>Mountains highest landform, steep slopes with a peak or summit </vt:lpstr>
      <vt:lpstr>Hills lower than mountains, more rounded </vt:lpstr>
      <vt:lpstr>Plateaus higher than surrounding land, usually has one steep side (table top) </vt:lpstr>
      <vt:lpstr>Plains Flat or gently rolling lands             1. Coastal plains have lower elevations             2. Interior plains have higher elevations </vt:lpstr>
      <vt:lpstr>Peninsula  Piece of land surrounded by water on 3 sides (Florida) </vt:lpstr>
      <vt:lpstr>Archipelago  A group or chain of islands (Hawaii) 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Geography</dc:title>
  <dc:creator>brian.stamey</dc:creator>
  <cp:lastModifiedBy>Dawn Quarles</cp:lastModifiedBy>
  <cp:revision>20</cp:revision>
  <cp:lastPrinted>2014-06-06T13:55:21Z</cp:lastPrinted>
  <dcterms:created xsi:type="dcterms:W3CDTF">2005-01-06T19:04:50Z</dcterms:created>
  <dcterms:modified xsi:type="dcterms:W3CDTF">2018-01-10T01:51:44Z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0x0101002F36D0064323BB4289F3DEAE72FF7BF3</vt:lpwstr>
  </property>
</Properties>
</file>