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316" r:id="rId4"/>
    <p:sldId id="258" r:id="rId5"/>
    <p:sldId id="317" r:id="rId6"/>
    <p:sldId id="259" r:id="rId7"/>
    <p:sldId id="318" r:id="rId8"/>
    <p:sldId id="260" r:id="rId9"/>
    <p:sldId id="319" r:id="rId10"/>
    <p:sldId id="261" r:id="rId11"/>
    <p:sldId id="320" r:id="rId12"/>
    <p:sldId id="262" r:id="rId13"/>
    <p:sldId id="321" r:id="rId14"/>
    <p:sldId id="263" r:id="rId15"/>
    <p:sldId id="322" r:id="rId16"/>
    <p:sldId id="264" r:id="rId17"/>
    <p:sldId id="323" r:id="rId18"/>
    <p:sldId id="265" r:id="rId19"/>
    <p:sldId id="324" r:id="rId20"/>
    <p:sldId id="266" r:id="rId21"/>
    <p:sldId id="325" r:id="rId22"/>
    <p:sldId id="267" r:id="rId23"/>
    <p:sldId id="326" r:id="rId24"/>
    <p:sldId id="268" r:id="rId25"/>
    <p:sldId id="327" r:id="rId26"/>
    <p:sldId id="269" r:id="rId27"/>
    <p:sldId id="328" r:id="rId28"/>
    <p:sldId id="270" r:id="rId29"/>
    <p:sldId id="329" r:id="rId30"/>
    <p:sldId id="271" r:id="rId31"/>
    <p:sldId id="330" r:id="rId32"/>
    <p:sldId id="272" r:id="rId33"/>
    <p:sldId id="331" r:id="rId34"/>
    <p:sldId id="273" r:id="rId35"/>
    <p:sldId id="332" r:id="rId36"/>
    <p:sldId id="274" r:id="rId37"/>
    <p:sldId id="333" r:id="rId38"/>
    <p:sldId id="275" r:id="rId39"/>
    <p:sldId id="334" r:id="rId40"/>
    <p:sldId id="276" r:id="rId41"/>
    <p:sldId id="335" r:id="rId42"/>
    <p:sldId id="277" r:id="rId43"/>
    <p:sldId id="336" r:id="rId44"/>
    <p:sldId id="278" r:id="rId45"/>
    <p:sldId id="337" r:id="rId46"/>
    <p:sldId id="279" r:id="rId47"/>
    <p:sldId id="338" r:id="rId48"/>
    <p:sldId id="280" r:id="rId49"/>
    <p:sldId id="339" r:id="rId50"/>
    <p:sldId id="281" r:id="rId51"/>
    <p:sldId id="340" r:id="rId52"/>
    <p:sldId id="282" r:id="rId53"/>
    <p:sldId id="341" r:id="rId54"/>
    <p:sldId id="283" r:id="rId55"/>
    <p:sldId id="342" r:id="rId56"/>
    <p:sldId id="284" r:id="rId57"/>
    <p:sldId id="343" r:id="rId58"/>
    <p:sldId id="285" r:id="rId59"/>
    <p:sldId id="344" r:id="rId60"/>
    <p:sldId id="286" r:id="rId61"/>
    <p:sldId id="345" r:id="rId62"/>
    <p:sldId id="287" r:id="rId63"/>
    <p:sldId id="346" r:id="rId64"/>
    <p:sldId id="288" r:id="rId65"/>
    <p:sldId id="347" r:id="rId66"/>
    <p:sldId id="289" r:id="rId67"/>
    <p:sldId id="348" r:id="rId68"/>
    <p:sldId id="290" r:id="rId69"/>
    <p:sldId id="349" r:id="rId70"/>
    <p:sldId id="291" r:id="rId71"/>
    <p:sldId id="350" r:id="rId72"/>
    <p:sldId id="294" r:id="rId73"/>
    <p:sldId id="351" r:id="rId74"/>
    <p:sldId id="295" r:id="rId75"/>
    <p:sldId id="352" r:id="rId76"/>
    <p:sldId id="296" r:id="rId77"/>
    <p:sldId id="353" r:id="rId78"/>
    <p:sldId id="297" r:id="rId79"/>
    <p:sldId id="354" r:id="rId80"/>
    <p:sldId id="298" r:id="rId81"/>
    <p:sldId id="355" r:id="rId82"/>
    <p:sldId id="299" r:id="rId83"/>
    <p:sldId id="356" r:id="rId84"/>
    <p:sldId id="300" r:id="rId85"/>
    <p:sldId id="357" r:id="rId86"/>
    <p:sldId id="301" r:id="rId87"/>
    <p:sldId id="358" r:id="rId88"/>
    <p:sldId id="302" r:id="rId89"/>
    <p:sldId id="359" r:id="rId90"/>
    <p:sldId id="303" r:id="rId91"/>
    <p:sldId id="360" r:id="rId92"/>
    <p:sldId id="304" r:id="rId93"/>
    <p:sldId id="361" r:id="rId94"/>
    <p:sldId id="305" r:id="rId95"/>
    <p:sldId id="362" r:id="rId96"/>
    <p:sldId id="306" r:id="rId97"/>
    <p:sldId id="363" r:id="rId98"/>
    <p:sldId id="307" r:id="rId99"/>
    <p:sldId id="364" r:id="rId100"/>
    <p:sldId id="308" r:id="rId101"/>
    <p:sldId id="365" r:id="rId102"/>
    <p:sldId id="309" r:id="rId103"/>
    <p:sldId id="366" r:id="rId104"/>
    <p:sldId id="310" r:id="rId105"/>
    <p:sldId id="367" r:id="rId106"/>
    <p:sldId id="311" r:id="rId107"/>
    <p:sldId id="368" r:id="rId108"/>
    <p:sldId id="312" r:id="rId109"/>
    <p:sldId id="369" r:id="rId110"/>
    <p:sldId id="313" r:id="rId111"/>
    <p:sldId id="370" r:id="rId112"/>
    <p:sldId id="314" r:id="rId113"/>
    <p:sldId id="371" r:id="rId114"/>
    <p:sldId id="315" r:id="rId1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30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163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679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1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1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12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067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865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6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3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5BB1C6-BF8F-4481-8AB2-603A1C8A90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699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4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5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Executive Branch</a:t>
            </a:r>
          </a:p>
        </p:txBody>
      </p:sp>
    </p:spTree>
    <p:extLst>
      <p:ext uri="{BB962C8B-B14F-4D97-AF65-F5344CB8AC3E}">
        <p14:creationId xmlns:p14="http://schemas.microsoft.com/office/powerpoint/2010/main" val="3464227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Name the first president to be elected using the electoral college system</a:t>
            </a:r>
          </a:p>
        </p:txBody>
      </p:sp>
    </p:spTree>
    <p:extLst>
      <p:ext uri="{BB962C8B-B14F-4D97-AF65-F5344CB8AC3E}">
        <p14:creationId xmlns:p14="http://schemas.microsoft.com/office/powerpoint/2010/main" val="152317351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Grants a postponement of legal punishment</a:t>
            </a:r>
          </a:p>
        </p:txBody>
      </p:sp>
    </p:spTree>
    <p:extLst>
      <p:ext uri="{BB962C8B-B14F-4D97-AF65-F5344CB8AC3E}">
        <p14:creationId xmlns:p14="http://schemas.microsoft.com/office/powerpoint/2010/main" val="387626926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Reprieve </a:t>
            </a:r>
          </a:p>
        </p:txBody>
      </p:sp>
    </p:spTree>
    <p:extLst>
      <p:ext uri="{BB962C8B-B14F-4D97-AF65-F5344CB8AC3E}">
        <p14:creationId xmlns:p14="http://schemas.microsoft.com/office/powerpoint/2010/main" val="11726159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This is a presidential pact</a:t>
            </a:r>
          </a:p>
        </p:txBody>
      </p:sp>
    </p:spTree>
    <p:extLst>
      <p:ext uri="{BB962C8B-B14F-4D97-AF65-F5344CB8AC3E}">
        <p14:creationId xmlns:p14="http://schemas.microsoft.com/office/powerpoint/2010/main" val="249960805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Executive agreement</a:t>
            </a:r>
          </a:p>
        </p:txBody>
      </p:sp>
    </p:spTree>
    <p:extLst>
      <p:ext uri="{BB962C8B-B14F-4D97-AF65-F5344CB8AC3E}">
        <p14:creationId xmlns:p14="http://schemas.microsoft.com/office/powerpoint/2010/main" val="353567978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printed medium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55481830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forum</a:t>
            </a:r>
          </a:p>
        </p:txBody>
      </p:sp>
    </p:spTree>
    <p:extLst>
      <p:ext uri="{BB962C8B-B14F-4D97-AF65-F5344CB8AC3E}">
        <p14:creationId xmlns:p14="http://schemas.microsoft.com/office/powerpoint/2010/main" val="59398192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These commissions are rule makers for the public good</a:t>
            </a:r>
          </a:p>
        </p:txBody>
      </p:sp>
    </p:spTree>
    <p:extLst>
      <p:ext uri="{BB962C8B-B14F-4D97-AF65-F5344CB8AC3E}">
        <p14:creationId xmlns:p14="http://schemas.microsoft.com/office/powerpoint/2010/main" val="176600729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Regulatory commissions</a:t>
            </a:r>
          </a:p>
        </p:txBody>
      </p:sp>
    </p:spTree>
    <p:extLst>
      <p:ext uri="{BB962C8B-B14F-4D97-AF65-F5344CB8AC3E}">
        <p14:creationId xmlns:p14="http://schemas.microsoft.com/office/powerpoint/2010/main" val="22758843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president’s departmental advisers</a:t>
            </a:r>
          </a:p>
        </p:txBody>
      </p:sp>
    </p:spTree>
    <p:extLst>
      <p:ext uri="{BB962C8B-B14F-4D97-AF65-F5344CB8AC3E}">
        <p14:creationId xmlns:p14="http://schemas.microsoft.com/office/powerpoint/2010/main" val="210046710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Cabinet members</a:t>
            </a:r>
          </a:p>
        </p:txBody>
      </p:sp>
    </p:spTree>
    <p:extLst>
      <p:ext uri="{BB962C8B-B14F-4D97-AF65-F5344CB8AC3E}">
        <p14:creationId xmlns:p14="http://schemas.microsoft.com/office/powerpoint/2010/main" val="3632762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George Washington</a:t>
            </a:r>
          </a:p>
        </p:txBody>
      </p:sp>
    </p:spTree>
    <p:extLst>
      <p:ext uri="{BB962C8B-B14F-4D97-AF65-F5344CB8AC3E}">
        <p14:creationId xmlns:p14="http://schemas.microsoft.com/office/powerpoint/2010/main" val="364358810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This counsel consists of military and foreign policy advisers</a:t>
            </a:r>
          </a:p>
        </p:txBody>
      </p:sp>
    </p:spTree>
    <p:extLst>
      <p:ext uri="{BB962C8B-B14F-4D97-AF65-F5344CB8AC3E}">
        <p14:creationId xmlns:p14="http://schemas.microsoft.com/office/powerpoint/2010/main" val="275300343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National security counsel</a:t>
            </a:r>
          </a:p>
        </p:txBody>
      </p:sp>
    </p:spTree>
    <p:extLst>
      <p:ext uri="{BB962C8B-B14F-4D97-AF65-F5344CB8AC3E}">
        <p14:creationId xmlns:p14="http://schemas.microsoft.com/office/powerpoint/2010/main" val="371563040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Who or what is the iron triangle?</a:t>
            </a:r>
          </a:p>
        </p:txBody>
      </p:sp>
    </p:spTree>
    <p:extLst>
      <p:ext uri="{BB962C8B-B14F-4D97-AF65-F5344CB8AC3E}">
        <p14:creationId xmlns:p14="http://schemas.microsoft.com/office/powerpoint/2010/main" val="82374162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iron triangle comprises the policy-making relationship among the congressional committees, the agencies, and client groups. </a:t>
            </a:r>
          </a:p>
          <a:p>
            <a:pPr marL="0" indent="0">
              <a:buNone/>
            </a:pPr>
            <a:r>
              <a:rPr lang="en-US" dirty="0"/>
              <a:t>Agencies = federal bureaucracy</a:t>
            </a:r>
          </a:p>
          <a:p>
            <a:pPr marL="0" indent="0">
              <a:buNone/>
            </a:pPr>
            <a:r>
              <a:rPr lang="en-US" dirty="0"/>
              <a:t>Client groups = interest groups</a:t>
            </a:r>
          </a:p>
        </p:txBody>
      </p:sp>
    </p:spTree>
    <p:extLst>
      <p:ext uri="{BB962C8B-B14F-4D97-AF65-F5344CB8AC3E}">
        <p14:creationId xmlns:p14="http://schemas.microsoft.com/office/powerpoint/2010/main" val="185393909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end……. Good luck</a:t>
            </a:r>
          </a:p>
        </p:txBody>
      </p:sp>
    </p:spTree>
    <p:extLst>
      <p:ext uri="{BB962C8B-B14F-4D97-AF65-F5344CB8AC3E}">
        <p14:creationId xmlns:p14="http://schemas.microsoft.com/office/powerpoint/2010/main" val="314385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This group is chosen by the president based on their experience in selected areas</a:t>
            </a:r>
          </a:p>
        </p:txBody>
      </p:sp>
    </p:spTree>
    <p:extLst>
      <p:ext uri="{BB962C8B-B14F-4D97-AF65-F5344CB8AC3E}">
        <p14:creationId xmlns:p14="http://schemas.microsoft.com/office/powerpoint/2010/main" val="200077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cabinet</a:t>
            </a:r>
          </a:p>
        </p:txBody>
      </p:sp>
    </p:spTree>
    <p:extLst>
      <p:ext uri="{BB962C8B-B14F-4D97-AF65-F5344CB8AC3E}">
        <p14:creationId xmlns:p14="http://schemas.microsoft.com/office/powerpoint/2010/main" val="3844120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Largest agency of the executive office of the president</a:t>
            </a:r>
          </a:p>
        </p:txBody>
      </p:sp>
    </p:spTree>
    <p:extLst>
      <p:ext uri="{BB962C8B-B14F-4D97-AF65-F5344CB8AC3E}">
        <p14:creationId xmlns:p14="http://schemas.microsoft.com/office/powerpoint/2010/main" val="2068316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Office of management and budget  (OMB)</a:t>
            </a:r>
          </a:p>
        </p:txBody>
      </p:sp>
    </p:spTree>
    <p:extLst>
      <p:ext uri="{BB962C8B-B14F-4D97-AF65-F5344CB8AC3E}">
        <p14:creationId xmlns:p14="http://schemas.microsoft.com/office/powerpoint/2010/main" val="737913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Commander in chief is the …</a:t>
            </a:r>
          </a:p>
        </p:txBody>
      </p:sp>
    </p:spTree>
    <p:extLst>
      <p:ext uri="{BB962C8B-B14F-4D97-AF65-F5344CB8AC3E}">
        <p14:creationId xmlns:p14="http://schemas.microsoft.com/office/powerpoint/2010/main" val="2386238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president</a:t>
            </a:r>
          </a:p>
        </p:txBody>
      </p:sp>
    </p:spTree>
    <p:extLst>
      <p:ext uri="{BB962C8B-B14F-4D97-AF65-F5344CB8AC3E}">
        <p14:creationId xmlns:p14="http://schemas.microsoft.com/office/powerpoint/2010/main" val="210706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This address is given by the president to congress</a:t>
            </a:r>
          </a:p>
        </p:txBody>
      </p:sp>
    </p:spTree>
    <p:extLst>
      <p:ext uri="{BB962C8B-B14F-4D97-AF65-F5344CB8AC3E}">
        <p14:creationId xmlns:p14="http://schemas.microsoft.com/office/powerpoint/2010/main" val="997606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State of the union</a:t>
            </a:r>
          </a:p>
        </p:txBody>
      </p:sp>
    </p:spTree>
    <p:extLst>
      <p:ext uri="{BB962C8B-B14F-4D97-AF65-F5344CB8AC3E}">
        <p14:creationId xmlns:p14="http://schemas.microsoft.com/office/powerpoint/2010/main" val="257562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Provide the first 4 after the President in the presidential line of succession. </a:t>
            </a:r>
          </a:p>
        </p:txBody>
      </p:sp>
    </p:spTree>
    <p:extLst>
      <p:ext uri="{BB962C8B-B14F-4D97-AF65-F5344CB8AC3E}">
        <p14:creationId xmlns:p14="http://schemas.microsoft.com/office/powerpoint/2010/main" val="4091654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Which amendment deals with presidential succession?</a:t>
            </a:r>
          </a:p>
        </p:txBody>
      </p:sp>
    </p:spTree>
    <p:extLst>
      <p:ext uri="{BB962C8B-B14F-4D97-AF65-F5344CB8AC3E}">
        <p14:creationId xmlns:p14="http://schemas.microsoft.com/office/powerpoint/2010/main" val="3103478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</p:txBody>
      </p:sp>
    </p:spTree>
    <p:extLst>
      <p:ext uri="{BB962C8B-B14F-4D97-AF65-F5344CB8AC3E}">
        <p14:creationId xmlns:p14="http://schemas.microsoft.com/office/powerpoint/2010/main" val="3421673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Who presides over the senate?</a:t>
            </a:r>
          </a:p>
        </p:txBody>
      </p:sp>
    </p:spTree>
    <p:extLst>
      <p:ext uri="{BB962C8B-B14F-4D97-AF65-F5344CB8AC3E}">
        <p14:creationId xmlns:p14="http://schemas.microsoft.com/office/powerpoint/2010/main" val="1310228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vp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42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Presidents are elected by the electoral college, but How </a:t>
            </a:r>
            <a:r>
              <a:rPr lang="en-US" sz="5400"/>
              <a:t>are electors selected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04755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Depending on the state, either popular vote or State legislature</a:t>
            </a:r>
          </a:p>
        </p:txBody>
      </p:sp>
    </p:spTree>
    <p:extLst>
      <p:ext uri="{BB962C8B-B14F-4D97-AF65-F5344CB8AC3E}">
        <p14:creationId xmlns:p14="http://schemas.microsoft.com/office/powerpoint/2010/main" val="2841303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Who Administers the presidential oath of office?</a:t>
            </a:r>
          </a:p>
        </p:txBody>
      </p:sp>
    </p:spTree>
    <p:extLst>
      <p:ext uri="{BB962C8B-B14F-4D97-AF65-F5344CB8AC3E}">
        <p14:creationId xmlns:p14="http://schemas.microsoft.com/office/powerpoint/2010/main" val="2936141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Chief justice</a:t>
            </a:r>
          </a:p>
        </p:txBody>
      </p:sp>
    </p:spTree>
    <p:extLst>
      <p:ext uri="{BB962C8B-B14F-4D97-AF65-F5344CB8AC3E}">
        <p14:creationId xmlns:p14="http://schemas.microsoft.com/office/powerpoint/2010/main" val="1391662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Who said, “Ask not what your country can do for you, but what you can do for your country”?</a:t>
            </a:r>
          </a:p>
        </p:txBody>
      </p:sp>
    </p:spTree>
    <p:extLst>
      <p:ext uri="{BB962C8B-B14F-4D97-AF65-F5344CB8AC3E}">
        <p14:creationId xmlns:p14="http://schemas.microsoft.com/office/powerpoint/2010/main" val="187758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jfk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VP</a:t>
            </a:r>
          </a:p>
          <a:p>
            <a:r>
              <a:rPr lang="en-US" dirty="0"/>
              <a:t>Speaker of the house</a:t>
            </a:r>
          </a:p>
          <a:p>
            <a:r>
              <a:rPr lang="en-US" dirty="0"/>
              <a:t>President pro tempore</a:t>
            </a:r>
          </a:p>
          <a:p>
            <a:r>
              <a:rPr lang="en-US" dirty="0"/>
              <a:t>Secretary of state</a:t>
            </a:r>
          </a:p>
        </p:txBody>
      </p:sp>
    </p:spTree>
    <p:extLst>
      <p:ext uri="{BB962C8B-B14F-4D97-AF65-F5344CB8AC3E}">
        <p14:creationId xmlns:p14="http://schemas.microsoft.com/office/powerpoint/2010/main" val="2865193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Provide the 3 constitutional qualifications to be president</a:t>
            </a:r>
          </a:p>
        </p:txBody>
      </p:sp>
    </p:spTree>
    <p:extLst>
      <p:ext uri="{BB962C8B-B14F-4D97-AF65-F5344CB8AC3E}">
        <p14:creationId xmlns:p14="http://schemas.microsoft.com/office/powerpoint/2010/main" val="2770509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35 years of age</a:t>
            </a:r>
          </a:p>
          <a:p>
            <a:r>
              <a:rPr lang="en-US" dirty="0"/>
              <a:t>Natural born citizen</a:t>
            </a:r>
          </a:p>
          <a:p>
            <a:r>
              <a:rPr lang="en-US" dirty="0"/>
              <a:t>Must be a resident for at least 14 years</a:t>
            </a:r>
          </a:p>
        </p:txBody>
      </p:sp>
    </p:spTree>
    <p:extLst>
      <p:ext uri="{BB962C8B-B14F-4D97-AF65-F5344CB8AC3E}">
        <p14:creationId xmlns:p14="http://schemas.microsoft.com/office/powerpoint/2010/main" val="598810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Identify the four presidential cabinets that make up the inner cabinet</a:t>
            </a:r>
          </a:p>
        </p:txBody>
      </p:sp>
    </p:spTree>
    <p:extLst>
      <p:ext uri="{BB962C8B-B14F-4D97-AF65-F5344CB8AC3E}">
        <p14:creationId xmlns:p14="http://schemas.microsoft.com/office/powerpoint/2010/main" val="1284141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Secretary of state</a:t>
            </a:r>
          </a:p>
          <a:p>
            <a:r>
              <a:rPr lang="en-US" dirty="0"/>
              <a:t>Secretary of defense</a:t>
            </a:r>
          </a:p>
          <a:p>
            <a:r>
              <a:rPr lang="en-US" dirty="0"/>
              <a:t>Secretary of treasury</a:t>
            </a:r>
          </a:p>
          <a:p>
            <a:r>
              <a:rPr lang="en-US" dirty="0"/>
              <a:t>Attorney general (Department of justice)</a:t>
            </a:r>
          </a:p>
        </p:txBody>
      </p:sp>
    </p:spTree>
    <p:extLst>
      <p:ext uri="{BB962C8B-B14F-4D97-AF65-F5344CB8AC3E}">
        <p14:creationId xmlns:p14="http://schemas.microsoft.com/office/powerpoint/2010/main" val="2091516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expressed will of the people is the definition for this word</a:t>
            </a:r>
          </a:p>
        </p:txBody>
      </p:sp>
    </p:spTree>
    <p:extLst>
      <p:ext uri="{BB962C8B-B14F-4D97-AF65-F5344CB8AC3E}">
        <p14:creationId xmlns:p14="http://schemas.microsoft.com/office/powerpoint/2010/main" val="4107040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mandate</a:t>
            </a:r>
          </a:p>
        </p:txBody>
      </p:sp>
    </p:spTree>
    <p:extLst>
      <p:ext uri="{BB962C8B-B14F-4D97-AF65-F5344CB8AC3E}">
        <p14:creationId xmlns:p14="http://schemas.microsoft.com/office/powerpoint/2010/main" val="1737441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Who is the head of the executive branch or head of state?</a:t>
            </a:r>
          </a:p>
        </p:txBody>
      </p:sp>
    </p:spTree>
    <p:extLst>
      <p:ext uri="{BB962C8B-B14F-4D97-AF65-F5344CB8AC3E}">
        <p14:creationId xmlns:p14="http://schemas.microsoft.com/office/powerpoint/2010/main" val="1733897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president</a:t>
            </a:r>
          </a:p>
        </p:txBody>
      </p:sp>
    </p:spTree>
    <p:extLst>
      <p:ext uri="{BB962C8B-B14F-4D97-AF65-F5344CB8AC3E}">
        <p14:creationId xmlns:p14="http://schemas.microsoft.com/office/powerpoint/2010/main" val="1404032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President known as the “great communicator”</a:t>
            </a:r>
          </a:p>
        </p:txBody>
      </p:sp>
    </p:spTree>
    <p:extLst>
      <p:ext uri="{BB962C8B-B14F-4D97-AF65-F5344CB8AC3E}">
        <p14:creationId xmlns:p14="http://schemas.microsoft.com/office/powerpoint/2010/main" val="563768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Ronald Reagan</a:t>
            </a:r>
          </a:p>
        </p:txBody>
      </p:sp>
    </p:spTree>
    <p:extLst>
      <p:ext uri="{BB962C8B-B14F-4D97-AF65-F5344CB8AC3E}">
        <p14:creationId xmlns:p14="http://schemas.microsoft.com/office/powerpoint/2010/main" val="198520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Number of total years a person can be president</a:t>
            </a:r>
          </a:p>
        </p:txBody>
      </p:sp>
    </p:spTree>
    <p:extLst>
      <p:ext uri="{BB962C8B-B14F-4D97-AF65-F5344CB8AC3E}">
        <p14:creationId xmlns:p14="http://schemas.microsoft.com/office/powerpoint/2010/main" val="26066752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Two powers that Congress has over the president</a:t>
            </a:r>
          </a:p>
        </p:txBody>
      </p:sp>
    </p:spTree>
    <p:extLst>
      <p:ext uri="{BB962C8B-B14F-4D97-AF65-F5344CB8AC3E}">
        <p14:creationId xmlns:p14="http://schemas.microsoft.com/office/powerpoint/2010/main" val="2135353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Congressional override</a:t>
            </a:r>
          </a:p>
          <a:p>
            <a:r>
              <a:rPr lang="en-US" dirty="0"/>
              <a:t>impeachment</a:t>
            </a:r>
          </a:p>
        </p:txBody>
      </p:sp>
    </p:spTree>
    <p:extLst>
      <p:ext uri="{BB962C8B-B14F-4D97-AF65-F5344CB8AC3E}">
        <p14:creationId xmlns:p14="http://schemas.microsoft.com/office/powerpoint/2010/main" val="1736154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Rules written by the president that have the force of law</a:t>
            </a:r>
          </a:p>
        </p:txBody>
      </p:sp>
    </p:spTree>
    <p:extLst>
      <p:ext uri="{BB962C8B-B14F-4D97-AF65-F5344CB8AC3E}">
        <p14:creationId xmlns:p14="http://schemas.microsoft.com/office/powerpoint/2010/main" val="286347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Executive order</a:t>
            </a:r>
          </a:p>
        </p:txBody>
      </p:sp>
    </p:spTree>
    <p:extLst>
      <p:ext uri="{BB962C8B-B14F-4D97-AF65-F5344CB8AC3E}">
        <p14:creationId xmlns:p14="http://schemas.microsoft.com/office/powerpoint/2010/main" val="4106005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Group pardon for an offense against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16098417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amnesty</a:t>
            </a:r>
          </a:p>
        </p:txBody>
      </p:sp>
    </p:spTree>
    <p:extLst>
      <p:ext uri="{BB962C8B-B14F-4D97-AF65-F5344CB8AC3E}">
        <p14:creationId xmlns:p14="http://schemas.microsoft.com/office/powerpoint/2010/main" val="374785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power of the president to rescind parts of a bill that have already passed</a:t>
            </a:r>
          </a:p>
        </p:txBody>
      </p:sp>
    </p:spTree>
    <p:extLst>
      <p:ext uri="{BB962C8B-B14F-4D97-AF65-F5344CB8AC3E}">
        <p14:creationId xmlns:p14="http://schemas.microsoft.com/office/powerpoint/2010/main" val="34748377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Line item veto</a:t>
            </a:r>
          </a:p>
        </p:txBody>
      </p:sp>
    </p:spTree>
    <p:extLst>
      <p:ext uri="{BB962C8B-B14F-4D97-AF65-F5344CB8AC3E}">
        <p14:creationId xmlns:p14="http://schemas.microsoft.com/office/powerpoint/2010/main" val="28885740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Formal agreement between the governments of two or more countries</a:t>
            </a:r>
          </a:p>
        </p:txBody>
      </p:sp>
    </p:spTree>
    <p:extLst>
      <p:ext uri="{BB962C8B-B14F-4D97-AF65-F5344CB8AC3E}">
        <p14:creationId xmlns:p14="http://schemas.microsoft.com/office/powerpoint/2010/main" val="5249158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treaty</a:t>
            </a:r>
          </a:p>
        </p:txBody>
      </p:sp>
    </p:spTree>
    <p:extLst>
      <p:ext uri="{BB962C8B-B14F-4D97-AF65-F5344CB8AC3E}">
        <p14:creationId xmlns:p14="http://schemas.microsoft.com/office/powerpoint/2010/main" val="332963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10 years</a:t>
            </a:r>
          </a:p>
        </p:txBody>
      </p:sp>
    </p:spTree>
    <p:extLst>
      <p:ext uri="{BB962C8B-B14F-4D97-AF65-F5344CB8AC3E}">
        <p14:creationId xmlns:p14="http://schemas.microsoft.com/office/powerpoint/2010/main" val="2829632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Former president nominated 7 times for the Nobel peace prize</a:t>
            </a:r>
          </a:p>
        </p:txBody>
      </p:sp>
    </p:spTree>
    <p:extLst>
      <p:ext uri="{BB962C8B-B14F-4D97-AF65-F5344CB8AC3E}">
        <p14:creationId xmlns:p14="http://schemas.microsoft.com/office/powerpoint/2010/main" val="10088508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Jimmy carter</a:t>
            </a:r>
          </a:p>
        </p:txBody>
      </p:sp>
    </p:spTree>
    <p:extLst>
      <p:ext uri="{BB962C8B-B14F-4D97-AF65-F5344CB8AC3E}">
        <p14:creationId xmlns:p14="http://schemas.microsoft.com/office/powerpoint/2010/main" val="32377618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Right of the president to refuse to testify before congress</a:t>
            </a:r>
          </a:p>
        </p:txBody>
      </p:sp>
    </p:spTree>
    <p:extLst>
      <p:ext uri="{BB962C8B-B14F-4D97-AF65-F5344CB8AC3E}">
        <p14:creationId xmlns:p14="http://schemas.microsoft.com/office/powerpoint/2010/main" val="24281965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Executive privilege</a:t>
            </a:r>
          </a:p>
        </p:txBody>
      </p:sp>
    </p:spTree>
    <p:extLst>
      <p:ext uri="{BB962C8B-B14F-4D97-AF65-F5344CB8AC3E}">
        <p14:creationId xmlns:p14="http://schemas.microsoft.com/office/powerpoint/2010/main" val="31674566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Trial that questioned executive privilege </a:t>
            </a:r>
          </a:p>
        </p:txBody>
      </p:sp>
    </p:spTree>
    <p:extLst>
      <p:ext uri="{BB962C8B-B14F-4D97-AF65-F5344CB8AC3E}">
        <p14:creationId xmlns:p14="http://schemas.microsoft.com/office/powerpoint/2010/main" val="2731480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United States vs. Nixon</a:t>
            </a:r>
          </a:p>
        </p:txBody>
      </p:sp>
    </p:spTree>
    <p:extLst>
      <p:ext uri="{BB962C8B-B14F-4D97-AF65-F5344CB8AC3E}">
        <p14:creationId xmlns:p14="http://schemas.microsoft.com/office/powerpoint/2010/main" val="20122235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are the four main factors that limit the president’s powers?</a:t>
            </a:r>
          </a:p>
        </p:txBody>
      </p:sp>
    </p:spTree>
    <p:extLst>
      <p:ext uri="{BB962C8B-B14F-4D97-AF65-F5344CB8AC3E}">
        <p14:creationId xmlns:p14="http://schemas.microsoft.com/office/powerpoint/2010/main" val="7427234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Federal courts</a:t>
            </a:r>
          </a:p>
          <a:p>
            <a:r>
              <a:rPr lang="en-US" dirty="0"/>
              <a:t>Bureaucracy</a:t>
            </a:r>
          </a:p>
          <a:p>
            <a:r>
              <a:rPr lang="en-US" dirty="0"/>
              <a:t>Public opinion</a:t>
            </a:r>
          </a:p>
          <a:p>
            <a:r>
              <a:rPr lang="en-US" dirty="0"/>
              <a:t>congress</a:t>
            </a:r>
          </a:p>
        </p:txBody>
      </p:sp>
    </p:spTree>
    <p:extLst>
      <p:ext uri="{BB962C8B-B14F-4D97-AF65-F5344CB8AC3E}">
        <p14:creationId xmlns:p14="http://schemas.microsoft.com/office/powerpoint/2010/main" val="30762801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major event that spanned decades led to the creation of </a:t>
            </a:r>
            <a:r>
              <a:rPr lang="en-US" sz="5400" dirty="0" err="1"/>
              <a:t>nasa</a:t>
            </a:r>
            <a:r>
              <a:rPr lang="en-US" sz="5400" dirty="0"/>
              <a:t>, the </a:t>
            </a:r>
            <a:r>
              <a:rPr lang="en-US" sz="5400" dirty="0" err="1"/>
              <a:t>cia</a:t>
            </a:r>
            <a:r>
              <a:rPr lang="en-US" sz="5400" dirty="0"/>
              <a:t>, and the peace corps?</a:t>
            </a:r>
          </a:p>
        </p:txBody>
      </p:sp>
    </p:spTree>
    <p:extLst>
      <p:ext uri="{BB962C8B-B14F-4D97-AF65-F5344CB8AC3E}">
        <p14:creationId xmlns:p14="http://schemas.microsoft.com/office/powerpoint/2010/main" val="41392959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Cold war</a:t>
            </a:r>
          </a:p>
        </p:txBody>
      </p:sp>
    </p:spTree>
    <p:extLst>
      <p:ext uri="{BB962C8B-B14F-4D97-AF65-F5344CB8AC3E}">
        <p14:creationId xmlns:p14="http://schemas.microsoft.com/office/powerpoint/2010/main" val="338503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winner take all system</a:t>
            </a:r>
          </a:p>
        </p:txBody>
      </p:sp>
    </p:spTree>
    <p:extLst>
      <p:ext uri="{BB962C8B-B14F-4D97-AF65-F5344CB8AC3E}">
        <p14:creationId xmlns:p14="http://schemas.microsoft.com/office/powerpoint/2010/main" val="322616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type of agency is </a:t>
            </a:r>
            <a:r>
              <a:rPr lang="en-US" sz="5400" dirty="0" err="1"/>
              <a:t>nasa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113687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Independent agency</a:t>
            </a:r>
          </a:p>
        </p:txBody>
      </p:sp>
    </p:spTree>
    <p:extLst>
      <p:ext uri="{BB962C8B-B14F-4D97-AF65-F5344CB8AC3E}">
        <p14:creationId xmlns:p14="http://schemas.microsoft.com/office/powerpoint/2010/main" val="40090771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To release a person from legal punishment</a:t>
            </a:r>
          </a:p>
        </p:txBody>
      </p:sp>
    </p:spTree>
    <p:extLst>
      <p:ext uri="{BB962C8B-B14F-4D97-AF65-F5344CB8AC3E}">
        <p14:creationId xmlns:p14="http://schemas.microsoft.com/office/powerpoint/2010/main" val="35563733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pardon</a:t>
            </a:r>
          </a:p>
        </p:txBody>
      </p:sp>
    </p:spTree>
    <p:extLst>
      <p:ext uri="{BB962C8B-B14F-4D97-AF65-F5344CB8AC3E}">
        <p14:creationId xmlns:p14="http://schemas.microsoft.com/office/powerpoint/2010/main" val="34444309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This act limits the political involvement of federal employees</a:t>
            </a:r>
          </a:p>
        </p:txBody>
      </p:sp>
    </p:spTree>
    <p:extLst>
      <p:ext uri="{BB962C8B-B14F-4D97-AF65-F5344CB8AC3E}">
        <p14:creationId xmlns:p14="http://schemas.microsoft.com/office/powerpoint/2010/main" val="30949638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Hatch Act</a:t>
            </a:r>
          </a:p>
        </p:txBody>
      </p:sp>
    </p:spTree>
    <p:extLst>
      <p:ext uri="{BB962C8B-B14F-4D97-AF65-F5344CB8AC3E}">
        <p14:creationId xmlns:p14="http://schemas.microsoft.com/office/powerpoint/2010/main" val="40344686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American ambassadors in foreign countries work in the American _____</a:t>
            </a:r>
          </a:p>
        </p:txBody>
      </p:sp>
    </p:spTree>
    <p:extLst>
      <p:ext uri="{BB962C8B-B14F-4D97-AF65-F5344CB8AC3E}">
        <p14:creationId xmlns:p14="http://schemas.microsoft.com/office/powerpoint/2010/main" val="37127015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embassies</a:t>
            </a:r>
          </a:p>
        </p:txBody>
      </p:sp>
    </p:spTree>
    <p:extLst>
      <p:ext uri="{BB962C8B-B14F-4D97-AF65-F5344CB8AC3E}">
        <p14:creationId xmlns:p14="http://schemas.microsoft.com/office/powerpoint/2010/main" val="19966804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are the three informal sources of presidential power?</a:t>
            </a:r>
          </a:p>
        </p:txBody>
      </p:sp>
    </p:spTree>
    <p:extLst>
      <p:ext uri="{BB962C8B-B14F-4D97-AF65-F5344CB8AC3E}">
        <p14:creationId xmlns:p14="http://schemas.microsoft.com/office/powerpoint/2010/main" val="29115533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Personal exercise of power  - (President just does it)</a:t>
            </a:r>
          </a:p>
          <a:p>
            <a:r>
              <a:rPr lang="en-US" dirty="0"/>
              <a:t>Immediate needs of the nation - (national crisis)</a:t>
            </a:r>
          </a:p>
          <a:p>
            <a:r>
              <a:rPr lang="en-US" dirty="0"/>
              <a:t>Mandate of the people - (will of the people)</a:t>
            </a:r>
          </a:p>
        </p:txBody>
      </p:sp>
    </p:spTree>
    <p:extLst>
      <p:ext uri="{BB962C8B-B14F-4D97-AF65-F5344CB8AC3E}">
        <p14:creationId xmlns:p14="http://schemas.microsoft.com/office/powerpoint/2010/main" val="168853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Electoral college</a:t>
            </a:r>
          </a:p>
        </p:txBody>
      </p:sp>
    </p:spTree>
    <p:extLst>
      <p:ext uri="{BB962C8B-B14F-4D97-AF65-F5344CB8AC3E}">
        <p14:creationId xmlns:p14="http://schemas.microsoft.com/office/powerpoint/2010/main" val="11805385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Identify the four tools used by the president to influence the implementation of legislation</a:t>
            </a:r>
          </a:p>
        </p:txBody>
      </p:sp>
    </p:spTree>
    <p:extLst>
      <p:ext uri="{BB962C8B-B14F-4D97-AF65-F5344CB8AC3E}">
        <p14:creationId xmlns:p14="http://schemas.microsoft.com/office/powerpoint/2010/main" val="14294332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Executive orders</a:t>
            </a:r>
          </a:p>
          <a:p>
            <a:r>
              <a:rPr lang="en-US" dirty="0"/>
              <a:t>Impoundment</a:t>
            </a:r>
          </a:p>
          <a:p>
            <a:r>
              <a:rPr lang="en-US" dirty="0"/>
              <a:t>Appointments</a:t>
            </a:r>
          </a:p>
          <a:p>
            <a:r>
              <a:rPr lang="en-US" dirty="0"/>
              <a:t>Removal of appointed officials</a:t>
            </a:r>
          </a:p>
        </p:txBody>
      </p:sp>
    </p:spTree>
    <p:extLst>
      <p:ext uri="{BB962C8B-B14F-4D97-AF65-F5344CB8AC3E}">
        <p14:creationId xmlns:p14="http://schemas.microsoft.com/office/powerpoint/2010/main" val="3379802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Amendment that made the president and vice president have separate ballots</a:t>
            </a:r>
          </a:p>
        </p:txBody>
      </p:sp>
    </p:spTree>
    <p:extLst>
      <p:ext uri="{BB962C8B-B14F-4D97-AF65-F5344CB8AC3E}">
        <p14:creationId xmlns:p14="http://schemas.microsoft.com/office/powerpoint/2010/main" val="11032376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</p:txBody>
      </p:sp>
    </p:spTree>
    <p:extLst>
      <p:ext uri="{BB962C8B-B14F-4D97-AF65-F5344CB8AC3E}">
        <p14:creationId xmlns:p14="http://schemas.microsoft.com/office/powerpoint/2010/main" val="20315502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does the anacronym EOP stand for?</a:t>
            </a:r>
          </a:p>
        </p:txBody>
      </p:sp>
    </p:spTree>
    <p:extLst>
      <p:ext uri="{BB962C8B-B14F-4D97-AF65-F5344CB8AC3E}">
        <p14:creationId xmlns:p14="http://schemas.microsoft.com/office/powerpoint/2010/main" val="298734576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Executive Office of the President</a:t>
            </a:r>
          </a:p>
        </p:txBody>
      </p:sp>
    </p:spTree>
    <p:extLst>
      <p:ext uri="{BB962C8B-B14F-4D97-AF65-F5344CB8AC3E}">
        <p14:creationId xmlns:p14="http://schemas.microsoft.com/office/powerpoint/2010/main" val="33942871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secretary of this cabinet must come from a farm state</a:t>
            </a:r>
          </a:p>
        </p:txBody>
      </p:sp>
    </p:spTree>
    <p:extLst>
      <p:ext uri="{BB962C8B-B14F-4D97-AF65-F5344CB8AC3E}">
        <p14:creationId xmlns:p14="http://schemas.microsoft.com/office/powerpoint/2010/main" val="2004893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Secretary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6368642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term “brain trust” is most closely associated with this president </a:t>
            </a:r>
          </a:p>
        </p:txBody>
      </p:sp>
    </p:spTree>
    <p:extLst>
      <p:ext uri="{BB962C8B-B14F-4D97-AF65-F5344CB8AC3E}">
        <p14:creationId xmlns:p14="http://schemas.microsoft.com/office/powerpoint/2010/main" val="37744117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FDR</a:t>
            </a:r>
          </a:p>
        </p:txBody>
      </p:sp>
    </p:spTree>
    <p:extLst>
      <p:ext uri="{BB962C8B-B14F-4D97-AF65-F5344CB8AC3E}">
        <p14:creationId xmlns:p14="http://schemas.microsoft.com/office/powerpoint/2010/main" val="100327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program encourages young people to vote?</a:t>
            </a:r>
          </a:p>
        </p:txBody>
      </p:sp>
    </p:spTree>
    <p:extLst>
      <p:ext uri="{BB962C8B-B14F-4D97-AF65-F5344CB8AC3E}">
        <p14:creationId xmlns:p14="http://schemas.microsoft.com/office/powerpoint/2010/main" val="149381206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 is the task of this particular staff to write reports and memos</a:t>
            </a:r>
          </a:p>
        </p:txBody>
      </p:sp>
    </p:spTree>
    <p:extLst>
      <p:ext uri="{BB962C8B-B14F-4D97-AF65-F5344CB8AC3E}">
        <p14:creationId xmlns:p14="http://schemas.microsoft.com/office/powerpoint/2010/main" val="7306161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White house staff</a:t>
            </a:r>
          </a:p>
        </p:txBody>
      </p:sp>
    </p:spTree>
    <p:extLst>
      <p:ext uri="{BB962C8B-B14F-4D97-AF65-F5344CB8AC3E}">
        <p14:creationId xmlns:p14="http://schemas.microsoft.com/office/powerpoint/2010/main" val="313202220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Recognized as the most important duty of the president</a:t>
            </a:r>
          </a:p>
        </p:txBody>
      </p:sp>
    </p:spTree>
    <p:extLst>
      <p:ext uri="{BB962C8B-B14F-4D97-AF65-F5344CB8AC3E}">
        <p14:creationId xmlns:p14="http://schemas.microsoft.com/office/powerpoint/2010/main" val="356271650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Execute laws faithfully</a:t>
            </a:r>
          </a:p>
        </p:txBody>
      </p:sp>
    </p:spTree>
    <p:extLst>
      <p:ext uri="{BB962C8B-B14F-4D97-AF65-F5344CB8AC3E}">
        <p14:creationId xmlns:p14="http://schemas.microsoft.com/office/powerpoint/2010/main" val="18117889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To be considered a successful candidate, it is best to have this political ideology</a:t>
            </a:r>
          </a:p>
        </p:txBody>
      </p:sp>
    </p:spTree>
    <p:extLst>
      <p:ext uri="{BB962C8B-B14F-4D97-AF65-F5344CB8AC3E}">
        <p14:creationId xmlns:p14="http://schemas.microsoft.com/office/powerpoint/2010/main" val="29916963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moderate</a:t>
            </a:r>
          </a:p>
        </p:txBody>
      </p:sp>
    </p:spTree>
    <p:extLst>
      <p:ext uri="{BB962C8B-B14F-4D97-AF65-F5344CB8AC3E}">
        <p14:creationId xmlns:p14="http://schemas.microsoft.com/office/powerpoint/2010/main" val="31745816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Recognized as the 1</a:t>
            </a:r>
            <a:r>
              <a:rPr lang="en-US" sz="5400" baseline="30000" dirty="0"/>
              <a:t>st</a:t>
            </a:r>
            <a:r>
              <a:rPr lang="en-US" sz="5400" dirty="0"/>
              <a:t> female VP candidate of a major party (Ran with Mondale)</a:t>
            </a:r>
          </a:p>
        </p:txBody>
      </p:sp>
    </p:spTree>
    <p:extLst>
      <p:ext uri="{BB962C8B-B14F-4D97-AF65-F5344CB8AC3E}">
        <p14:creationId xmlns:p14="http://schemas.microsoft.com/office/powerpoint/2010/main" val="41335497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Geraldine </a:t>
            </a:r>
            <a:r>
              <a:rPr lang="en-US" dirty="0" err="1"/>
              <a:t>ferraro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5235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First African American cabinet member</a:t>
            </a:r>
          </a:p>
        </p:txBody>
      </p:sp>
    </p:spTree>
    <p:extLst>
      <p:ext uri="{BB962C8B-B14F-4D97-AF65-F5344CB8AC3E}">
        <p14:creationId xmlns:p14="http://schemas.microsoft.com/office/powerpoint/2010/main" val="387945057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Robert weaver</a:t>
            </a:r>
          </a:p>
        </p:txBody>
      </p:sp>
    </p:spTree>
    <p:extLst>
      <p:ext uri="{BB962C8B-B14F-4D97-AF65-F5344CB8AC3E}">
        <p14:creationId xmlns:p14="http://schemas.microsoft.com/office/powerpoint/2010/main" val="288493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Rock the vote</a:t>
            </a:r>
          </a:p>
        </p:txBody>
      </p:sp>
    </p:spTree>
    <p:extLst>
      <p:ext uri="{BB962C8B-B14F-4D97-AF65-F5344CB8AC3E}">
        <p14:creationId xmlns:p14="http://schemas.microsoft.com/office/powerpoint/2010/main" val="125137604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First woman cabinet member</a:t>
            </a:r>
          </a:p>
        </p:txBody>
      </p:sp>
    </p:spTree>
    <p:extLst>
      <p:ext uri="{BB962C8B-B14F-4D97-AF65-F5344CB8AC3E}">
        <p14:creationId xmlns:p14="http://schemas.microsoft.com/office/powerpoint/2010/main" val="4919620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Frances </a:t>
            </a:r>
            <a:r>
              <a:rPr lang="en-US" dirty="0" err="1"/>
              <a:t>perkins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965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Using presidential judicial power gives the president the right to appoint …..</a:t>
            </a:r>
          </a:p>
        </p:txBody>
      </p:sp>
    </p:spTree>
    <p:extLst>
      <p:ext uri="{BB962C8B-B14F-4D97-AF65-F5344CB8AC3E}">
        <p14:creationId xmlns:p14="http://schemas.microsoft.com/office/powerpoint/2010/main" val="219598290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Federal court judges</a:t>
            </a:r>
          </a:p>
        </p:txBody>
      </p:sp>
    </p:spTree>
    <p:extLst>
      <p:ext uri="{BB962C8B-B14F-4D97-AF65-F5344CB8AC3E}">
        <p14:creationId xmlns:p14="http://schemas.microsoft.com/office/powerpoint/2010/main" val="76072652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This article of the US Constitution provides broad powers to the president</a:t>
            </a:r>
          </a:p>
        </p:txBody>
      </p:sp>
    </p:spTree>
    <p:extLst>
      <p:ext uri="{BB962C8B-B14F-4D97-AF65-F5344CB8AC3E}">
        <p14:creationId xmlns:p14="http://schemas.microsoft.com/office/powerpoint/2010/main" val="328247822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Article 2</a:t>
            </a:r>
          </a:p>
        </p:txBody>
      </p:sp>
    </p:spTree>
    <p:extLst>
      <p:ext uri="{BB962C8B-B14F-4D97-AF65-F5344CB8AC3E}">
        <p14:creationId xmlns:p14="http://schemas.microsoft.com/office/powerpoint/2010/main" val="384418396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are covert operations?</a:t>
            </a:r>
          </a:p>
        </p:txBody>
      </p:sp>
    </p:spTree>
    <p:extLst>
      <p:ext uri="{BB962C8B-B14F-4D97-AF65-F5344CB8AC3E}">
        <p14:creationId xmlns:p14="http://schemas.microsoft.com/office/powerpoint/2010/main" val="104252220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Secret operations</a:t>
            </a:r>
          </a:p>
        </p:txBody>
      </p:sp>
    </p:spTree>
    <p:extLst>
      <p:ext uri="{BB962C8B-B14F-4D97-AF65-F5344CB8AC3E}">
        <p14:creationId xmlns:p14="http://schemas.microsoft.com/office/powerpoint/2010/main" val="70316568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This modern era president chose not to run for re-election after finishing a previous president’s term and one of his own</a:t>
            </a:r>
          </a:p>
        </p:txBody>
      </p:sp>
    </p:spTree>
    <p:extLst>
      <p:ext uri="{BB962C8B-B14F-4D97-AF65-F5344CB8AC3E}">
        <p14:creationId xmlns:p14="http://schemas.microsoft.com/office/powerpoint/2010/main" val="41008877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Lyndon B Johnson (LBJ)</a:t>
            </a:r>
          </a:p>
        </p:txBody>
      </p:sp>
    </p:spTree>
    <p:extLst>
      <p:ext uri="{BB962C8B-B14F-4D97-AF65-F5344CB8AC3E}">
        <p14:creationId xmlns:p14="http://schemas.microsoft.com/office/powerpoint/2010/main" val="5986674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601</TotalTime>
  <Words>811</Words>
  <Application>Microsoft Office PowerPoint</Application>
  <PresentationFormat>Widescreen</PresentationFormat>
  <Paragraphs>134</Paragraphs>
  <Slides>114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17" baseType="lpstr">
      <vt:lpstr>Calibri</vt:lpstr>
      <vt:lpstr>Calibri Light</vt:lpstr>
      <vt:lpstr>Retrospect</vt:lpstr>
      <vt:lpstr>Unit 5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Review</dc:title>
  <dc:creator>Dawn M. Quarles</dc:creator>
  <cp:lastModifiedBy>Dawn M. Quarles</cp:lastModifiedBy>
  <cp:revision>20</cp:revision>
  <dcterms:created xsi:type="dcterms:W3CDTF">2016-10-27T12:03:15Z</dcterms:created>
  <dcterms:modified xsi:type="dcterms:W3CDTF">2018-09-13T14:31:07Z</dcterms:modified>
</cp:coreProperties>
</file>