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67" r:id="rId6"/>
    <p:sldId id="268" r:id="rId7"/>
    <p:sldId id="270" r:id="rId8"/>
    <p:sldId id="271" r:id="rId9"/>
    <p:sldId id="274" r:id="rId10"/>
    <p:sldId id="276" r:id="rId11"/>
    <p:sldId id="286" r:id="rId12"/>
    <p:sldId id="275" r:id="rId13"/>
    <p:sldId id="282" r:id="rId14"/>
    <p:sldId id="283" r:id="rId15"/>
    <p:sldId id="284" r:id="rId16"/>
    <p:sldId id="288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6754B-DCF8-4ACB-82D7-877E4FC5493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87017-DC04-4522-BCA0-DBDB8A0E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http://listverse.com/2013/10/05/10-weird-and-wonderful-creatures-from-madagascar/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87017-DC04-4522-BCA0-DBDB8A0E19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5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F60DF60-3C18-4014-86BD-A9BFC48413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D3EEA0-E6AA-4CA6-AA55-882EA10891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Sub-Saharan Africa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0011" y="3564176"/>
            <a:ext cx="5114778" cy="1101248"/>
          </a:xfrm>
        </p:spPr>
        <p:txBody>
          <a:bodyPr/>
          <a:lstStyle/>
          <a:p>
            <a:r>
              <a:rPr lang="en-US" dirty="0"/>
              <a:t>Natural Resources and Climate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124200" cy="240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5" y="2098386"/>
            <a:ext cx="26384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495800"/>
            <a:ext cx="263380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5" y="0"/>
            <a:ext cx="26384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7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Oil discovered here in 1956.</a:t>
            </a:r>
          </a:p>
          <a:p>
            <a:r>
              <a:rPr lang="en-US" dirty="0"/>
              <a:t>Rich deposits in the Niger Delta made the country one of the wealthiest in Africa. </a:t>
            </a:r>
          </a:p>
          <a:p>
            <a:r>
              <a:rPr lang="en-US" dirty="0"/>
              <a:t>However, the drilling for oil leads to damaged land and a threat to the human population. </a:t>
            </a:r>
          </a:p>
          <a:p>
            <a:r>
              <a:rPr lang="en-US" dirty="0"/>
              <a:t>Today, Nigeria is the </a:t>
            </a:r>
            <a:r>
              <a:rPr lang="en-US" b="1" dirty="0"/>
              <a:t>6</a:t>
            </a:r>
            <a:r>
              <a:rPr lang="en-US" b="1" baseline="30000" dirty="0"/>
              <a:t>th</a:t>
            </a:r>
            <a:r>
              <a:rPr lang="en-US" dirty="0"/>
              <a:t> leading oil exporter in the world = </a:t>
            </a:r>
            <a:r>
              <a:rPr lang="en-US" b="1" dirty="0"/>
              <a:t>80-90% of income. </a:t>
            </a:r>
          </a:p>
          <a:p>
            <a:r>
              <a:rPr lang="en-US" dirty="0"/>
              <a:t>Extract </a:t>
            </a:r>
            <a:r>
              <a:rPr lang="en-US" b="1" dirty="0"/>
              <a:t>2 million barrels per day</a:t>
            </a:r>
            <a:r>
              <a:rPr lang="en-US" dirty="0"/>
              <a:t>, most going to the U.S.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8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in Nigeria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In the 1970s high oil process led the government to borrow heavily for the future sell of oil, but the prices fell.</a:t>
            </a:r>
          </a:p>
          <a:p>
            <a:r>
              <a:rPr lang="en-US" sz="3000" dirty="0"/>
              <a:t>Causes of Economic Decline</a:t>
            </a:r>
          </a:p>
          <a:p>
            <a:pPr lvl="1"/>
            <a:r>
              <a:rPr lang="en-US" sz="3000" dirty="0"/>
              <a:t>Mismanagement</a:t>
            </a:r>
          </a:p>
          <a:p>
            <a:pPr lvl="1"/>
            <a:r>
              <a:rPr lang="en-US" sz="3000" dirty="0"/>
              <a:t>Poor planning</a:t>
            </a:r>
          </a:p>
          <a:p>
            <a:pPr lvl="1"/>
            <a:r>
              <a:rPr lang="en-US" sz="3000" dirty="0"/>
              <a:t>Corruption</a:t>
            </a:r>
          </a:p>
          <a:p>
            <a:pPr lvl="1"/>
            <a:r>
              <a:rPr lang="en-US" sz="3000" dirty="0"/>
              <a:t>Declining prices</a:t>
            </a:r>
          </a:p>
          <a:p>
            <a:r>
              <a:rPr lang="en-US" sz="3000" dirty="0"/>
              <a:t>Ethnic conflicts and resentment from oil wealth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Destroying Land and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4,000 oil spills occurred in the Niger Delta over the past 4 decades. </a:t>
            </a:r>
          </a:p>
          <a:p>
            <a:r>
              <a:rPr lang="en-US" dirty="0"/>
              <a:t>Cleanup operations have been slow, sometimes nonexistent</a:t>
            </a:r>
          </a:p>
          <a:p>
            <a:r>
              <a:rPr lang="en-US" dirty="0"/>
              <a:t>Fires often result, acid rain is produced, respiratory diseases. </a:t>
            </a:r>
          </a:p>
          <a:p>
            <a:r>
              <a:rPr lang="en-US" dirty="0"/>
              <a:t>Pipeline explosions killed more than 2,000 people (1998-2000)</a:t>
            </a:r>
          </a:p>
          <a:p>
            <a:r>
              <a:rPr lang="en-US" dirty="0"/>
              <a:t>Bandits trying to resell oil.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752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02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451485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13364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619375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7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Madagascar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amount of funds for </a:t>
            </a:r>
          </a:p>
          <a:p>
            <a:pPr marL="0" indent="0">
              <a:buNone/>
            </a:pPr>
            <a:r>
              <a:rPr lang="en-US" dirty="0"/>
              <a:t>conservation</a:t>
            </a:r>
          </a:p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largest island</a:t>
            </a:r>
          </a:p>
          <a:p>
            <a:r>
              <a:rPr lang="en-US" dirty="0"/>
              <a:t>One of the richest ecologies, with 25% of the flowering plants in Africa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73170"/>
            <a:ext cx="388620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032576"/>
            <a:ext cx="4052888" cy="2700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787" y="230672"/>
            <a:ext cx="3553237" cy="26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8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Story of plenty and scarcity</a:t>
            </a:r>
          </a:p>
          <a:p>
            <a:r>
              <a:rPr lang="en-US" dirty="0"/>
              <a:t>Africa has a large amount of the world’s minerals, but many countries lack the industrial base or money to develop them</a:t>
            </a:r>
          </a:p>
          <a:p>
            <a:r>
              <a:rPr lang="en-US" dirty="0"/>
              <a:t>Major source of conflict in the area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22383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23" y="4032576"/>
            <a:ext cx="277264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77" y="3823855"/>
            <a:ext cx="3143250" cy="286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2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001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98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239000" cy="1143000"/>
          </a:xfrm>
        </p:spPr>
        <p:txBody>
          <a:bodyPr/>
          <a:lstStyle/>
          <a:p>
            <a:r>
              <a:rPr lang="en-US" dirty="0"/>
              <a:t>Wealth of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lnSpcReduction="10000"/>
          </a:bodyPr>
          <a:lstStyle/>
          <a:p>
            <a:r>
              <a:rPr lang="en-US" sz="3500" dirty="0"/>
              <a:t>One of the world’s richest continents</a:t>
            </a:r>
          </a:p>
          <a:p>
            <a:r>
              <a:rPr lang="en-US" sz="3500" dirty="0"/>
              <a:t>Ores-account for ½ export value</a:t>
            </a:r>
          </a:p>
          <a:p>
            <a:pPr lvl="1"/>
            <a:r>
              <a:rPr lang="en-US" sz="3200" dirty="0"/>
              <a:t>Gold, </a:t>
            </a:r>
          </a:p>
          <a:p>
            <a:pPr lvl="1"/>
            <a:r>
              <a:rPr lang="en-US" sz="3200" dirty="0"/>
              <a:t>Platinum- South Africa- 80% </a:t>
            </a:r>
          </a:p>
          <a:p>
            <a:pPr lvl="1"/>
            <a:r>
              <a:rPr lang="en-US" sz="3200" dirty="0"/>
              <a:t>Chromium- South Africa, world largest producer </a:t>
            </a:r>
          </a:p>
          <a:p>
            <a:pPr lvl="1"/>
            <a:r>
              <a:rPr lang="en-US" sz="3200" dirty="0"/>
              <a:t>Cobalt- 42 % of world’s supply</a:t>
            </a:r>
          </a:p>
          <a:p>
            <a:pPr lvl="1"/>
            <a:r>
              <a:rPr lang="en-US" sz="3200" dirty="0"/>
              <a:t>Copper, </a:t>
            </a:r>
          </a:p>
          <a:p>
            <a:pPr lvl="1"/>
            <a:r>
              <a:rPr lang="en-US" sz="3200" dirty="0"/>
              <a:t>Diamonds (African blood diamonds)</a:t>
            </a:r>
          </a:p>
        </p:txBody>
      </p:sp>
    </p:spTree>
    <p:extLst>
      <p:ext uri="{BB962C8B-B14F-4D97-AF65-F5344CB8AC3E}">
        <p14:creationId xmlns:p14="http://schemas.microsoft.com/office/powerpoint/2010/main" val="343409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dirty="0"/>
              <a:t>Nigeria is a leading petroleum producer, Angola and Gabon have developing petroleum industries. 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2312"/>
            <a:ext cx="381000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352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59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of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Rain Forests to roaring rivers= diversity</a:t>
            </a:r>
          </a:p>
          <a:p>
            <a:r>
              <a:rPr lang="en-US" dirty="0"/>
              <a:t>Coffee, 2</a:t>
            </a:r>
            <a:r>
              <a:rPr lang="en-US" baseline="30000" dirty="0"/>
              <a:t>nd</a:t>
            </a:r>
            <a:r>
              <a:rPr lang="en-US" dirty="0"/>
              <a:t> most profitable commodity (20%)</a:t>
            </a:r>
          </a:p>
          <a:p>
            <a:r>
              <a:rPr lang="en-US" dirty="0"/>
              <a:t>Lumber</a:t>
            </a:r>
          </a:p>
          <a:p>
            <a:r>
              <a:rPr lang="en-US" dirty="0"/>
              <a:t>Sugar, palm oil, cocoa</a:t>
            </a:r>
          </a:p>
          <a:p>
            <a:r>
              <a:rPr lang="en-US" dirty="0"/>
              <a:t>Agriculture- single most important economic activity (1/3 of exports). 66% earn their living via agriculture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2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Sub-Saharan Africa lies between the tropics of Cancer and Capricorn (90%), has a tropical climate with warm temperatures. </a:t>
            </a:r>
          </a:p>
          <a:p>
            <a:r>
              <a:rPr lang="en-US" dirty="0"/>
              <a:t>This area experiences two seasons (2 wet, 2 dry), defined by rainfall, the temperatures never drop below freezing.</a:t>
            </a:r>
          </a:p>
          <a:p>
            <a:r>
              <a:rPr lang="en-US" dirty="0"/>
              <a:t>Why is that important?</a:t>
            </a:r>
          </a:p>
          <a:p>
            <a:r>
              <a:rPr lang="en-US" dirty="0"/>
              <a:t>In temperate zones rain is reliable (North), but in other areas it can be very unreliable.</a:t>
            </a:r>
          </a:p>
          <a:p>
            <a:r>
              <a:rPr lang="en-US" dirty="0"/>
              <a:t>Drought= fact of life (especially in the East)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2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7791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239000" cy="1143000"/>
          </a:xfrm>
        </p:spPr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7924800" cy="579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317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F26E787EB5F47B698AA3A5B14D56E" ma:contentTypeVersion="0" ma:contentTypeDescription="Create a new document." ma:contentTypeScope="" ma:versionID="4b73899df3689c956e200762ff567b2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36F6743-D400-4BFC-A79C-1A92E8AD6C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51A48-F6F7-4A86-B3E5-5096053086B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36AF3B-D494-41F6-96A2-2798F3206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5798</TotalTime>
  <Words>436</Words>
  <Application>Microsoft Office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Trebuchet MS</vt:lpstr>
      <vt:lpstr>Wingdings</vt:lpstr>
      <vt:lpstr>Wingdings 2</vt:lpstr>
      <vt:lpstr>Opulent</vt:lpstr>
      <vt:lpstr>Sub-Saharan Africa</vt:lpstr>
      <vt:lpstr>Natural Resources</vt:lpstr>
      <vt:lpstr>PowerPoint Presentation</vt:lpstr>
      <vt:lpstr>Wealth of Minerals</vt:lpstr>
      <vt:lpstr>Oil Resources</vt:lpstr>
      <vt:lpstr>Diversity of resources </vt:lpstr>
      <vt:lpstr>Climate</vt:lpstr>
      <vt:lpstr>PowerPoint Presentation</vt:lpstr>
      <vt:lpstr>Climate</vt:lpstr>
      <vt:lpstr>Nigeria</vt:lpstr>
      <vt:lpstr>Oil in Nigeria</vt:lpstr>
      <vt:lpstr>Destroying Land and People</vt:lpstr>
      <vt:lpstr>PowerPoint Presentation</vt:lpstr>
      <vt:lpstr>Madagascar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Sub-Saharan Africa</dc:title>
  <dc:creator>Elizabeth Spell</dc:creator>
  <cp:lastModifiedBy>Dawn Quarles</cp:lastModifiedBy>
  <cp:revision>41</cp:revision>
  <dcterms:created xsi:type="dcterms:W3CDTF">2012-10-31T18:38:41Z</dcterms:created>
  <dcterms:modified xsi:type="dcterms:W3CDTF">2017-10-16T00:07:05Z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0x0101008E1F26E787EB5F47B698AA3A5B14D56E</vt:lpwstr>
  </property>
</Properties>
</file>